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29"/>
  </p:notesMasterIdLst>
  <p:handoutMasterIdLst>
    <p:handoutMasterId r:id="rId30"/>
  </p:handoutMasterIdLst>
  <p:sldIdLst>
    <p:sldId id="1309" r:id="rId6"/>
    <p:sldId id="1334" r:id="rId7"/>
    <p:sldId id="1335" r:id="rId8"/>
    <p:sldId id="1330" r:id="rId9"/>
    <p:sldId id="1365" r:id="rId10"/>
    <p:sldId id="1336" r:id="rId11"/>
    <p:sldId id="1380" r:id="rId12"/>
    <p:sldId id="1381" r:id="rId13"/>
    <p:sldId id="1382" r:id="rId14"/>
    <p:sldId id="1383" r:id="rId15"/>
    <p:sldId id="1384" r:id="rId16"/>
    <p:sldId id="1386" r:id="rId17"/>
    <p:sldId id="1385" r:id="rId18"/>
    <p:sldId id="1387" r:id="rId19"/>
    <p:sldId id="1388" r:id="rId20"/>
    <p:sldId id="1389" r:id="rId21"/>
    <p:sldId id="1349" r:id="rId22"/>
    <p:sldId id="1350" r:id="rId23"/>
    <p:sldId id="1378" r:id="rId24"/>
    <p:sldId id="1379" r:id="rId25"/>
    <p:sldId id="1351" r:id="rId26"/>
    <p:sldId id="1322" r:id="rId27"/>
    <p:sldId id="1326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36"/>
            <p14:sldId id="1380"/>
            <p14:sldId id="1381"/>
            <p14:sldId id="1382"/>
            <p14:sldId id="1383"/>
            <p14:sldId id="1384"/>
            <p14:sldId id="1386"/>
            <p14:sldId id="1385"/>
            <p14:sldId id="1387"/>
            <p14:sldId id="1388"/>
            <p14:sldId id="1389"/>
            <p14:sldId id="1349"/>
            <p14:sldId id="1350"/>
            <p14:sldId id="1378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2659" autoAdjust="0"/>
  </p:normalViewPr>
  <p:slideViewPr>
    <p:cSldViewPr>
      <p:cViewPr varScale="1">
        <p:scale>
          <a:sx n="85" d="100"/>
          <a:sy n="85" d="100"/>
        </p:scale>
        <p:origin x="4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11/6/2015 9:11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11/6/2015 9:11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11/6/2015 9:11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Reasons you may not have sharing tab:</a:t>
            </a:r>
          </a:p>
          <a:p>
            <a:pPr marL="228600" indent="-228600">
              <a:buAutoNum type="arabicPeriod"/>
            </a:pPr>
            <a:r>
              <a:rPr lang="en-US" dirty="0" smtClean="0"/>
              <a:t>You do not have another</a:t>
            </a:r>
            <a:r>
              <a:rPr lang="en-US" baseline="0" dirty="0" smtClean="0"/>
              <a:t> network interface attached that can be detected (check your pi to laptop wiring to ensure it is connected properly)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You are on a corporate box in which the group policy blocks this sort of thing.  See Appendix for fixing the issue or reference stack overflow article: </a:t>
            </a:r>
            <a:r>
              <a:rPr lang="en-US" sz="900" kern="120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http://stackoverflow.com/questions/33483188/bridge-wifi-to-raspberry-pi-using-ethernet-cable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11/6/2015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3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 these commands into an elevated </a:t>
            </a:r>
            <a:r>
              <a:rPr lang="en-US" dirty="0" err="1" smtClean="0"/>
              <a:t>powershell</a:t>
            </a:r>
            <a:r>
              <a:rPr lang="en-US" dirty="0" smtClean="0"/>
              <a:t> prompt.</a:t>
            </a:r>
          </a:p>
          <a:p>
            <a:r>
              <a:rPr lang="en-US" dirty="0" smtClean="0"/>
              <a:t>Get to PowerShell – </a:t>
            </a:r>
            <a:r>
              <a:rPr lang="en-US" dirty="0" err="1" smtClean="0"/>
              <a:t>Seach</a:t>
            </a:r>
            <a:r>
              <a:rPr lang="en-US" dirty="0" smtClean="0"/>
              <a:t> in the Win10 search thing for “PowerShell” right click and run </a:t>
            </a:r>
            <a:r>
              <a:rPr lang="en-US" smtClean="0"/>
              <a:t>as administrator.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Your IP + 1 means if your </a:t>
            </a:r>
            <a:r>
              <a:rPr lang="en-US" dirty="0" err="1" smtClean="0"/>
              <a:t>ip</a:t>
            </a:r>
            <a:r>
              <a:rPr lang="en-US" dirty="0" smtClean="0"/>
              <a:t> is 192.168.137.1,</a:t>
            </a:r>
            <a:r>
              <a:rPr lang="en-US" baseline="0" dirty="0" smtClean="0"/>
              <a:t> then the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should be 192.168.137.2</a:t>
            </a:r>
          </a:p>
          <a:p>
            <a:endParaRPr lang="en-US" sz="900" kern="1200" baseline="0" dirty="0" smtClean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kern="1200" baseline="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If can’t ping google.com after running through this, power off the pi, wait 10 seconds, power pi back on.  Login to pi again, and check configuration and try pinging google.com again.</a:t>
            </a:r>
            <a:endParaRPr lang="en-US" sz="900" kern="1200" dirty="0" smtClean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We are giving</a:t>
            </a:r>
            <a:r>
              <a:rPr lang="en-US" baseline="0" dirty="0" smtClean="0"/>
              <a:t> the raspberry pi a static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address, this is normally set by a </a:t>
            </a:r>
            <a:r>
              <a:rPr lang="en-US" baseline="0" dirty="0" err="1" smtClean="0"/>
              <a:t>dhcp</a:t>
            </a:r>
            <a:r>
              <a:rPr lang="en-US" baseline="0" dirty="0" smtClean="0"/>
              <a:t> server and a default gateway of your laptop (this routes traffic)</a:t>
            </a:r>
          </a:p>
          <a:p>
            <a:r>
              <a:rPr lang="en-US" baseline="0" dirty="0" smtClean="0"/>
              <a:t>After which, we need name resolution for access to IoT hub or to call say google.com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8.8.8.8 is the google </a:t>
            </a:r>
            <a:r>
              <a:rPr lang="en-US" baseline="0" dirty="0" err="1" smtClean="0"/>
              <a:t>dns</a:t>
            </a:r>
            <a:r>
              <a:rPr lang="en-US" baseline="0" dirty="0" smtClean="0"/>
              <a:t> server.  By using this, we are able to route traffic properly using names.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all of this is done, the user should be able to ping google.com from inside the Pi’s </a:t>
            </a:r>
            <a:r>
              <a:rPr lang="en-US" baseline="0" dirty="0" err="1" smtClean="0"/>
              <a:t>powershell</a:t>
            </a:r>
            <a:r>
              <a:rPr lang="en-US" baseline="0" dirty="0" smtClean="0"/>
              <a:t> session.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11/6/2015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9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11/6/2015 9:11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11/6/2015 9:11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Setup</a:t>
            </a:r>
            <a:br>
              <a:rPr lang="en-US" dirty="0" smtClean="0"/>
            </a:br>
            <a:r>
              <a:rPr lang="en-US" dirty="0" smtClean="0"/>
              <a:t>Raspberry Pi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Official Raspberry Pi Dongle</a:t>
            </a:r>
          </a:p>
          <a:p>
            <a:pPr lvl="1"/>
            <a:r>
              <a:rPr lang="en-US" dirty="0" smtClean="0"/>
              <a:t>Simple setup</a:t>
            </a:r>
          </a:p>
          <a:p>
            <a:pPr lvl="1"/>
            <a:r>
              <a:rPr lang="en-US" dirty="0" smtClean="0"/>
              <a:t>Possible issues if multiple on same network (all are default named </a:t>
            </a:r>
            <a:r>
              <a:rPr lang="en-US" dirty="0" err="1" smtClean="0"/>
              <a:t>minwinpc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Ethernet Adapter (included in PG Kits)</a:t>
            </a:r>
          </a:p>
          <a:p>
            <a:pPr lvl="1"/>
            <a:r>
              <a:rPr lang="en-US" dirty="0" smtClean="0"/>
              <a:t>More difficult setup</a:t>
            </a:r>
          </a:p>
          <a:p>
            <a:pPr lvl="1"/>
            <a:r>
              <a:rPr lang="en-US" dirty="0" smtClean="0"/>
              <a:t>More robust setup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37" y="3344862"/>
            <a:ext cx="55721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27119"/>
          </a:xfrm>
        </p:spPr>
        <p:txBody>
          <a:bodyPr/>
          <a:lstStyle/>
          <a:p>
            <a:r>
              <a:rPr lang="en-US" dirty="0" smtClean="0"/>
              <a:t>Headless</a:t>
            </a:r>
          </a:p>
          <a:p>
            <a:pPr lvl="1"/>
            <a:r>
              <a:rPr lang="en-US" dirty="0" smtClean="0"/>
              <a:t>No UI, No Keyboard</a:t>
            </a:r>
          </a:p>
          <a:p>
            <a:r>
              <a:rPr lang="en-US" dirty="0" smtClean="0"/>
              <a:t>Ethernet Adapter</a:t>
            </a:r>
          </a:p>
          <a:p>
            <a:pPr lvl="1"/>
            <a:r>
              <a:rPr lang="en-US" dirty="0" smtClean="0"/>
              <a:t>Comes with PG Kit</a:t>
            </a:r>
          </a:p>
          <a:p>
            <a:pPr lvl="1"/>
            <a:r>
              <a:rPr lang="en-US" dirty="0" smtClean="0"/>
              <a:t>Official dongles are nearly impossible to get.</a:t>
            </a:r>
          </a:p>
          <a:p>
            <a:r>
              <a:rPr lang="en-US" dirty="0" smtClean="0"/>
              <a:t>Remember Power Considerations</a:t>
            </a:r>
          </a:p>
          <a:p>
            <a:pPr lvl="1"/>
            <a:r>
              <a:rPr lang="en-US" dirty="0" smtClean="0"/>
              <a:t>USB power packs might supply 5V, but </a:t>
            </a:r>
            <a:r>
              <a:rPr lang="en-US" dirty="0" smtClean="0"/>
              <a:t>maybe not </a:t>
            </a:r>
            <a:r>
              <a:rPr lang="en-US" dirty="0" smtClean="0"/>
              <a:t>enough Amps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8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Supply Pi with Power</a:t>
            </a:r>
          </a:p>
          <a:p>
            <a:r>
              <a:rPr lang="en-US" dirty="0" smtClean="0"/>
              <a:t>Connect Ethernet Cable to Adapter to USB into laptop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174690" cy="5472267"/>
          </a:xfrm>
        </p:spPr>
        <p:txBody>
          <a:bodyPr/>
          <a:lstStyle/>
          <a:p>
            <a:r>
              <a:rPr lang="en-US" sz="3200" dirty="0" smtClean="0"/>
              <a:t>Open Control Panel</a:t>
            </a:r>
          </a:p>
          <a:p>
            <a:r>
              <a:rPr lang="en-US" sz="3200" dirty="0" smtClean="0"/>
              <a:t>Navigate to Network and Internet</a:t>
            </a:r>
          </a:p>
          <a:p>
            <a:r>
              <a:rPr lang="en-US" sz="3200" dirty="0" smtClean="0"/>
              <a:t>Navigate to Network &amp; Sharing</a:t>
            </a:r>
          </a:p>
          <a:p>
            <a:r>
              <a:rPr lang="en-US" sz="3200" dirty="0" smtClean="0"/>
              <a:t>Click </a:t>
            </a:r>
            <a:r>
              <a:rPr lang="en-US" sz="3200" dirty="0" err="1" smtClean="0"/>
              <a:t>Wifi</a:t>
            </a:r>
            <a:r>
              <a:rPr lang="en-US" sz="3200" dirty="0" smtClean="0"/>
              <a:t> (</a:t>
            </a:r>
            <a:r>
              <a:rPr lang="en-US" sz="2800" dirty="0" smtClean="0"/>
              <a:t>or internet connected interface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r>
              <a:rPr lang="en-US" sz="3200" dirty="0" smtClean="0"/>
              <a:t>Go to Properties</a:t>
            </a:r>
          </a:p>
          <a:p>
            <a:r>
              <a:rPr lang="en-US" sz="3200" dirty="0" smtClean="0"/>
              <a:t>Sharing</a:t>
            </a:r>
          </a:p>
          <a:p>
            <a:r>
              <a:rPr lang="en-US" sz="3200" dirty="0" smtClean="0"/>
              <a:t>Select Sharing</a:t>
            </a:r>
          </a:p>
          <a:p>
            <a:r>
              <a:rPr lang="en-US" sz="3200" dirty="0" smtClean="0"/>
              <a:t>Click “Allow other network users to connect”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Wi-Fi Bridging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906462"/>
            <a:ext cx="4714875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37" y="2112962"/>
            <a:ext cx="3876675" cy="790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174" y="3140230"/>
            <a:ext cx="2713879" cy="3495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837" y="3192462"/>
            <a:ext cx="1743075" cy="21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35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96199" cy="3342453"/>
          </a:xfrm>
        </p:spPr>
        <p:txBody>
          <a:bodyPr/>
          <a:lstStyle/>
          <a:p>
            <a:r>
              <a:rPr lang="en-US" dirty="0" smtClean="0"/>
              <a:t>Get your </a:t>
            </a:r>
            <a:r>
              <a:rPr lang="en-US" dirty="0" err="1" smtClean="0"/>
              <a:t>ip</a:t>
            </a:r>
            <a:r>
              <a:rPr lang="en-US" dirty="0" smtClean="0"/>
              <a:t> address for the Ethernet Interface</a:t>
            </a:r>
          </a:p>
          <a:p>
            <a:pPr lvl="1"/>
            <a:r>
              <a:rPr lang="en-US" dirty="0" smtClean="0"/>
              <a:t>Open a </a:t>
            </a:r>
            <a:r>
              <a:rPr lang="en-US" dirty="0" err="1" smtClean="0"/>
              <a:t>cmd</a:t>
            </a:r>
            <a:r>
              <a:rPr lang="en-US" dirty="0" smtClean="0"/>
              <a:t> prompt on your laptop and type “ipconfig”</a:t>
            </a:r>
          </a:p>
          <a:p>
            <a:pPr lvl="1"/>
            <a:r>
              <a:rPr lang="en-US" dirty="0" smtClean="0"/>
              <a:t>Look for Ethernet.</a:t>
            </a:r>
          </a:p>
          <a:p>
            <a:pPr lvl="1"/>
            <a:r>
              <a:rPr lang="en-US" dirty="0" smtClean="0"/>
              <a:t>Write down your </a:t>
            </a:r>
            <a:r>
              <a:rPr lang="en-US" dirty="0" err="1" smtClean="0"/>
              <a:t>ip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Magic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37" y="2887662"/>
            <a:ext cx="72580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8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your Pi’s network settings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837" y="1287462"/>
            <a:ext cx="11582400" cy="53553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#use to </a:t>
            </a:r>
            <a:r>
              <a:rPr lang="en-US" dirty="0" err="1" smtClean="0">
                <a:solidFill>
                  <a:srgbClr val="006400"/>
                </a:solidFill>
                <a:latin typeface="Lucida Console" panose="020B0609040504020204" pitchFamily="49" charset="0"/>
              </a:rPr>
              <a:t>powershell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 into pi the first </a:t>
            </a:r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time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Set-Item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WSMan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:\localhost\Client\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TrustedHosts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-Value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minwinpc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Enter-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minwinpc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-Credential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minwinpc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\Administrator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#use to </a:t>
            </a:r>
            <a:r>
              <a:rPr lang="en-US" dirty="0" err="1" smtClean="0">
                <a:solidFill>
                  <a:srgbClr val="006400"/>
                </a:solidFill>
                <a:latin typeface="Lucida Console" panose="020B0609040504020204" pitchFamily="49" charset="0"/>
              </a:rPr>
              <a:t>powershell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 into pi after </a:t>
            </a:r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you set static </a:t>
            </a:r>
            <a:r>
              <a:rPr lang="en-US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ip</a:t>
            </a:r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 address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Set-Item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WSMan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:\localhost\Client\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TrustedHosts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-Value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YourIP+1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Enter-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YourIP+1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-Credential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YourIP+1\Administrator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 smtClean="0">
              <a:solidFill>
                <a:srgbClr val="006400"/>
              </a:solidFill>
              <a:latin typeface="Lucida Console" panose="020B0609040504020204" pitchFamily="49" charset="0"/>
            </a:endParaRPr>
          </a:p>
          <a:p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#Need unrestricted </a:t>
            </a:r>
            <a:r>
              <a:rPr lang="en-US" dirty="0" err="1" smtClean="0">
                <a:solidFill>
                  <a:srgbClr val="006400"/>
                </a:solidFill>
                <a:latin typeface="Lucida Console" panose="020B0609040504020204" pitchFamily="49" charset="0"/>
              </a:rPr>
              <a:t>cmd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 access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executionpolicy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unrestricted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#run each of these commands 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once.  Sets static </a:t>
            </a:r>
            <a:r>
              <a:rPr lang="en-US" dirty="0" err="1" smtClean="0">
                <a:solidFill>
                  <a:srgbClr val="006400"/>
                </a:solidFill>
                <a:latin typeface="Lucida Console" panose="020B0609040504020204" pitchFamily="49" charset="0"/>
              </a:rPr>
              <a:t>ip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, </a:t>
            </a:r>
            <a:r>
              <a:rPr lang="en-US" dirty="0" err="1" smtClean="0">
                <a:solidFill>
                  <a:srgbClr val="006400"/>
                </a:solidFill>
                <a:latin typeface="Lucida Console" panose="020B0609040504020204" pitchFamily="49" charset="0"/>
              </a:rPr>
              <a:t>dns</a:t>
            </a:r>
            <a:r>
              <a:rPr lang="en-US" dirty="0" smtClean="0">
                <a:solidFill>
                  <a:srgbClr val="006400"/>
                </a:solidFill>
                <a:latin typeface="Lucida Console" panose="020B0609040504020204" pitchFamily="49" charset="0"/>
              </a:rPr>
              <a:t> and shows configuration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netsh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ip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set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address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"Ethernet"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YourIP+1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255.255.255.0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YourIP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netsh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int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ip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set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dns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"Ethernet"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 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8.8.8.8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netsh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interface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ipv4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show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solidFill>
                  <a:srgbClr val="8A2BE2"/>
                </a:solidFill>
                <a:latin typeface="Lucida Console" panose="020B0609040504020204" pitchFamily="49" charset="0"/>
              </a:rPr>
              <a:t>config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#finish by setting our execution policy back to normal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executionpolicy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remotesigned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#reboot pi </a:t>
            </a:r>
          </a:p>
        </p:txBody>
      </p:sp>
    </p:spTree>
    <p:extLst>
      <p:ext uri="{BB962C8B-B14F-4D97-AF65-F5344CB8AC3E}">
        <p14:creationId xmlns:p14="http://schemas.microsoft.com/office/powerpoint/2010/main" val="2994191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should see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7" y="1212849"/>
            <a:ext cx="9363075" cy="295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" y="4640262"/>
            <a:ext cx="74199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4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the tools!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Visual Studio 2015</a:t>
            </a:r>
            <a:endParaRPr lang="en-US" dirty="0" smtClean="0"/>
          </a:p>
          <a:p>
            <a:r>
              <a:rPr lang="en-US" dirty="0" smtClean="0"/>
              <a:t>Create functions for: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pPr lvl="1"/>
            <a:r>
              <a:rPr lang="en-US" dirty="0" smtClean="0"/>
              <a:t>Forward</a:t>
            </a:r>
          </a:p>
          <a:p>
            <a:pPr lvl="1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2" y="1439862"/>
            <a:ext cx="50605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Sprinkler System!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61" y="1720849"/>
            <a:ext cx="6647251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IoT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4pm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6637" y="1820862"/>
            <a:ext cx="10724938" cy="34470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Understanding the Pi</a:t>
            </a:r>
          </a:p>
          <a:p>
            <a:r>
              <a:rPr lang="en-US" dirty="0" smtClean="0"/>
              <a:t>Installing Windows 10 IoT Core</a:t>
            </a:r>
          </a:p>
          <a:p>
            <a:r>
              <a:rPr lang="en-US" dirty="0" smtClean="0"/>
              <a:t>Power Considerations</a:t>
            </a:r>
          </a:p>
          <a:p>
            <a:r>
              <a:rPr lang="en-US" dirty="0" smtClean="0"/>
              <a:t>Wi-Fi Options</a:t>
            </a:r>
          </a:p>
          <a:p>
            <a:r>
              <a:rPr lang="en-US" dirty="0" smtClean="0"/>
              <a:t>PowerShell Setup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745915"/>
          </a:xfrm>
        </p:spPr>
        <p:txBody>
          <a:bodyPr/>
          <a:lstStyle/>
          <a:p>
            <a:r>
              <a:rPr lang="en-US" dirty="0" smtClean="0"/>
              <a:t>Full System</a:t>
            </a:r>
          </a:p>
          <a:p>
            <a:r>
              <a:rPr lang="en-US" dirty="0" smtClean="0"/>
              <a:t>Lots of CPU &amp; Memory</a:t>
            </a:r>
          </a:p>
          <a:p>
            <a:r>
              <a:rPr lang="en-US" dirty="0" smtClean="0"/>
              <a:t>GPIO</a:t>
            </a:r>
          </a:p>
          <a:p>
            <a:r>
              <a:rPr lang="en-US" dirty="0" smtClean="0"/>
              <a:t>Versatile</a:t>
            </a:r>
          </a:p>
          <a:p>
            <a:r>
              <a:rPr lang="en-US" dirty="0" smtClean="0"/>
              <a:t>Compared to Arduino</a:t>
            </a:r>
          </a:p>
          <a:p>
            <a:pPr lvl="1"/>
            <a:r>
              <a:rPr lang="en-US" dirty="0" smtClean="0"/>
              <a:t>No ADC built in – need peripherals</a:t>
            </a:r>
          </a:p>
          <a:p>
            <a:pPr lvl="1"/>
            <a:r>
              <a:rPr lang="en-US" dirty="0" smtClean="0"/>
              <a:t>More power</a:t>
            </a:r>
          </a:p>
          <a:p>
            <a:pPr lvl="1"/>
            <a:r>
              <a:rPr lang="en-US" dirty="0" smtClean="0"/>
              <a:t>More capabilities</a:t>
            </a:r>
          </a:p>
          <a:p>
            <a:pPr lvl="1"/>
            <a:r>
              <a:rPr lang="en-US" dirty="0" smtClean="0"/>
              <a:t>Ease of development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72859" y="1534490"/>
            <a:ext cx="6422419" cy="39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27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 smtClean="0"/>
              <a:t>Scaled down version of Windows 10</a:t>
            </a:r>
          </a:p>
          <a:p>
            <a:r>
              <a:rPr lang="en-US" dirty="0" smtClean="0"/>
              <a:t>Has GPIO and low level functions</a:t>
            </a:r>
          </a:p>
          <a:p>
            <a:r>
              <a:rPr lang="en-US" dirty="0" smtClean="0"/>
              <a:t>Foreground App vs Background App</a:t>
            </a:r>
          </a:p>
          <a:p>
            <a:r>
              <a:rPr lang="en-US" dirty="0" smtClean="0"/>
              <a:t>Why </a:t>
            </a:r>
            <a:r>
              <a:rPr lang="en-US" dirty="0" smtClean="0"/>
              <a:t>not </a:t>
            </a:r>
            <a:r>
              <a:rPr lang="en-US" dirty="0" err="1" smtClean="0"/>
              <a:t>Raspbian</a:t>
            </a:r>
            <a:endParaRPr lang="en-US" dirty="0" smtClean="0"/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Visual Studio Debugging</a:t>
            </a:r>
          </a:p>
          <a:p>
            <a:pPr lvl="1"/>
            <a:r>
              <a:rPr lang="en-US" dirty="0" smtClean="0"/>
              <a:t>Additional Languages and Packages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Windows 10 IoT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79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42782"/>
          </a:xfrm>
        </p:spPr>
        <p:txBody>
          <a:bodyPr/>
          <a:lstStyle/>
          <a:p>
            <a:r>
              <a:rPr lang="en-US" dirty="0" smtClean="0"/>
              <a:t>Power</a:t>
            </a:r>
          </a:p>
          <a:p>
            <a:r>
              <a:rPr lang="en-US" dirty="0" smtClean="0"/>
              <a:t>IoT</a:t>
            </a:r>
          </a:p>
          <a:p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Visual Studio</a:t>
            </a:r>
          </a:p>
          <a:p>
            <a:r>
              <a:rPr lang="en-US" dirty="0" smtClean="0"/>
              <a:t>Dev Ops Tool Chain</a:t>
            </a:r>
          </a:p>
          <a:p>
            <a:pPr lvl="1"/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care about them?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57" y="1592262"/>
            <a:ext cx="6577875" cy="45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48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Intro_to_Electronics_1</Template>
  <TotalTime>972</TotalTime>
  <Words>899</Words>
  <Application>Microsoft Office PowerPoint</Application>
  <PresentationFormat>Custom</PresentationFormat>
  <Paragraphs>179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Consolas</vt:lpstr>
      <vt:lpstr>Lucida Console</vt:lpstr>
      <vt:lpstr>Segoe UI</vt:lpstr>
      <vt:lpstr>Segoe UI Light</vt:lpstr>
      <vt:lpstr>Wingdings</vt:lpstr>
      <vt:lpstr>WHITE TEMPLATE</vt:lpstr>
      <vt:lpstr>COLOR TEMPLATE</vt:lpstr>
      <vt:lpstr>Initial Setup Raspberry Pi</vt:lpstr>
      <vt:lpstr>Agenda</vt:lpstr>
      <vt:lpstr>David Crook</vt:lpstr>
      <vt:lpstr>Stuff you should Know About</vt:lpstr>
      <vt:lpstr>Future Reference Getting Started</vt:lpstr>
      <vt:lpstr>Goals of Presentation</vt:lpstr>
      <vt:lpstr>What is the Raspberry Pi?</vt:lpstr>
      <vt:lpstr>What is Windows 10 IoT Core</vt:lpstr>
      <vt:lpstr>Why do I care about them?</vt:lpstr>
      <vt:lpstr>Wi-Fi Options</vt:lpstr>
      <vt:lpstr>PowerShell Setup</vt:lpstr>
      <vt:lpstr>Connect Everything</vt:lpstr>
      <vt:lpstr>Enabling Wi-Fi Bridging</vt:lpstr>
      <vt:lpstr>Networking Magic</vt:lpstr>
      <vt:lpstr>Modifying your Pi’s network settings</vt:lpstr>
      <vt:lpstr>You should see</vt:lpstr>
      <vt:lpstr>What Next?</vt:lpstr>
      <vt:lpstr>Download the tools!</vt:lpstr>
      <vt:lpstr>Control a Sprinkler System!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101 with Raspberry Pi – Rotation 1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11</cp:revision>
  <dcterms:created xsi:type="dcterms:W3CDTF">2015-11-03T22:00:30Z</dcterms:created>
  <dcterms:modified xsi:type="dcterms:W3CDTF">2015-11-06T14:48:23Z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